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4"/>
  </p:sldMasterIdLst>
  <p:notesMasterIdLst>
    <p:notesMasterId r:id="rId15"/>
  </p:notesMasterIdLst>
  <p:handoutMasterIdLst>
    <p:handoutMasterId r:id="rId16"/>
  </p:handoutMasterIdLst>
  <p:sldIdLst>
    <p:sldId id="256" r:id="rId5"/>
    <p:sldId id="306" r:id="rId6"/>
    <p:sldId id="302" r:id="rId7"/>
    <p:sldId id="286" r:id="rId8"/>
    <p:sldId id="299" r:id="rId9"/>
    <p:sldId id="289" r:id="rId10"/>
    <p:sldId id="305" r:id="rId11"/>
    <p:sldId id="262" r:id="rId12"/>
    <p:sldId id="264" r:id="rId13"/>
    <p:sldId id="29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564" autoAdjust="0"/>
  </p:normalViewPr>
  <p:slideViewPr>
    <p:cSldViewPr snapToGrid="0">
      <p:cViewPr varScale="1">
        <p:scale>
          <a:sx n="74" d="100"/>
          <a:sy n="74" d="100"/>
        </p:scale>
        <p:origin x="3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FLORES VARA" userId="d860c497f2f87724" providerId="LiveId" clId="{6A6FECF4-93B5-465F-88A6-6D50F009B98D}"/>
    <pc:docChg chg="custSel modSld">
      <pc:chgData name="DIANA FLORES VARA" userId="d860c497f2f87724" providerId="LiveId" clId="{6A6FECF4-93B5-465F-88A6-6D50F009B98D}" dt="2026-10-05T23:12:46.199" v="5" actId="1076"/>
      <pc:docMkLst>
        <pc:docMk/>
      </pc:docMkLst>
      <pc:sldChg chg="addSp delSp modSp mod">
        <pc:chgData name="DIANA FLORES VARA" userId="d860c497f2f87724" providerId="LiveId" clId="{6A6FECF4-93B5-465F-88A6-6D50F009B98D}" dt="2026-10-05T23:12:46.199" v="5" actId="1076"/>
        <pc:sldMkLst>
          <pc:docMk/>
          <pc:sldMk cId="1346372204" sldId="264"/>
        </pc:sldMkLst>
        <pc:picChg chg="add mod">
          <ac:chgData name="DIANA FLORES VARA" userId="d860c497f2f87724" providerId="LiveId" clId="{6A6FECF4-93B5-465F-88A6-6D50F009B98D}" dt="2026-10-05T23:12:46.199" v="5" actId="1076"/>
          <ac:picMkLst>
            <pc:docMk/>
            <pc:sldMk cId="1346372204" sldId="264"/>
            <ac:picMk id="4" creationId="{E6963094-B409-137C-F327-A3EC4E82D193}"/>
          </ac:picMkLst>
        </pc:picChg>
        <pc:picChg chg="del">
          <ac:chgData name="DIANA FLORES VARA" userId="d860c497f2f87724" providerId="LiveId" clId="{6A6FECF4-93B5-465F-88A6-6D50F009B98D}" dt="2026-10-05T23:12:28.989" v="3" actId="478"/>
          <ac:picMkLst>
            <pc:docMk/>
            <pc:sldMk cId="1346372204" sldId="264"/>
            <ac:picMk id="21" creationId="{122895D0-6FBA-63DA-EE30-FF41990EB2A4}"/>
          </ac:picMkLst>
        </pc:picChg>
        <pc:picChg chg="del mod">
          <ac:chgData name="DIANA FLORES VARA" userId="d860c497f2f87724" providerId="LiveId" clId="{6A6FECF4-93B5-465F-88A6-6D50F009B98D}" dt="2026-10-05T23:12:27.490" v="2" actId="478"/>
          <ac:picMkLst>
            <pc:docMk/>
            <pc:sldMk cId="1346372204" sldId="264"/>
            <ac:picMk id="22" creationId="{5D53074C-8BBF-3615-FAA1-FBD04EEAF91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B4C09A-2FAB-4AD1-AC37-C42783791872}" type="datetime1">
              <a:rPr lang="es-MX" smtClean="0"/>
              <a:t>05/10/2026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BFECE9-3899-402D-9557-B34889DA2F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7594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0A4C5-C7C4-43C0-9CDE-3F8C09069268}" type="datetime1">
              <a:rPr lang="es-MX" smtClean="0"/>
              <a:pPr/>
              <a:t>05/10/2026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MX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/>
              <a:t>Haga clic para modificar los estilos de texto del patrón</a:t>
            </a:r>
          </a:p>
          <a:p>
            <a:pPr lvl="1" rtl="0"/>
            <a:r>
              <a:rPr lang="es-MX" noProof="0"/>
              <a:t>Segundo nivel</a:t>
            </a:r>
          </a:p>
          <a:p>
            <a:pPr lvl="2" rtl="0"/>
            <a:r>
              <a:rPr lang="es-MX" noProof="0"/>
              <a:t>Tercer nivel</a:t>
            </a:r>
          </a:p>
          <a:p>
            <a:pPr lvl="3" rtl="0"/>
            <a:r>
              <a:rPr lang="es-MX" noProof="0"/>
              <a:t>Cuarto nivel</a:t>
            </a:r>
          </a:p>
          <a:p>
            <a:pPr lvl="4" rtl="0"/>
            <a:r>
              <a:rPr lang="es-MX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MX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B3784F3-2271-4F8D-A0BC-8F40E6849FE5}" type="slidenum">
              <a:rPr lang="es-MX" noProof="0" smtClean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341245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B3784F3-2271-4F8D-A0BC-8F40E6849FE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821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7E02-302F-9FFA-EC64-D4EC7EEFD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10F41C-A403-3864-84B5-20EBAFA01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C738D2-3C62-9FE7-F203-71E33AA13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F68007-932A-6C5C-BE55-0032182C5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691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717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273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6049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2089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243DC-5CD1-406A-3514-6AC583919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9DC30B6-5E7F-5CE4-CE6F-48A0698B0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39BCF69-3DF3-4039-F1D1-F57AA24FC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D92669-B46D-B611-CE41-1242F1808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8896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6486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607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102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602722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355022005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838360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038086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69758072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EB95F96-0264-5EEB-E226-877B7665C408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2A6AB9A-3C98-0E4E-8A72-60CA0D25D306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2E3A318-79D9-3076-0396-74A239A8E091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39BC1C6-6920-65E6-E513-0760489101CE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F65E8E8-3102-CE94-D103-36525C4ED682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892A021-BF99-D628-F19D-4DC4D3023B5A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9B4B014-7589-8A63-6768-CBE5777DAC6C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1B49542-5433-416C-8223-165CAA9F1060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2D16384-1D3F-B35C-1FF7-7479D7654603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5C94D09-2093-F6B3-72BB-8273D2ECA550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96CE311-EA37-3462-7FED-BD36815B6BCE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8200900-9854-4407-925E-B65BFBCF7F7D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E2A37DE-FA1A-2A95-FE18-F2845EF07B64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3D88B93-D4D5-BC8F-803C-0A9E488C06E7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680639A-C093-BAB6-C272-8AF088956FC1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2C2CCD0-1FCC-8DB7-3EB0-D941E0B0D7E4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1FD2A71-63A0-1AFE-205A-2E42E348070F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A0BB408-E1D0-A227-0751-0CF33EA06D93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2C51B256-549D-9705-4AF9-45FBA00F1DB5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C7E56BC-BB4D-1789-EFE3-B7F4E85DB1EE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4E0BAEC-D450-6068-D854-D15949DB5BF5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312202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980067246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51751403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4154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343481807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349939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9578" y="1895475"/>
            <a:ext cx="5679621" cy="2413965"/>
          </a:xfrm>
        </p:spPr>
        <p:txBody>
          <a:bodyPr lIns="0" rtlCol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99578" y="5597131"/>
            <a:ext cx="5050971" cy="472073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MX" noProof="0"/>
              <a:t>Haga clic para editar el estilo de subtítulo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Fecha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5" name="Marcador de posición de imagen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4" name="Marcador de posición de imagen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algn="ctr"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359190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scala de tiemp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4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806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Año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5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2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8435" y="3658480"/>
            <a:ext cx="393192" cy="390677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1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8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7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3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90430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MX" noProof="0"/>
              <a:t>MM</a:t>
            </a:r>
          </a:p>
        </p:txBody>
      </p:sp>
      <p:sp>
        <p:nvSpPr>
          <p:cNvPr id="80" name="Título 1">
            <a:extLst>
              <a:ext uri="{FF2B5EF4-FFF2-40B4-BE49-F238E27FC236}">
                <a16:creationId xmlns:a16="http://schemas.microsoft.com/office/drawing/2014/main" id="{BD315BE3-66BC-448E-AC25-B8B59C800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0952" y="629616"/>
            <a:ext cx="6550096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 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8791A8F7-D0D7-459C-816C-06A776192CF1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63CFF470-94CA-4087-8B57-84A251AB5728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8741B3D2-0E68-4CDE-B746-65D383DA0EF1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F24D9BB9-0D5B-45D1-A9B9-F8985612AD6E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DB714EE5-FC7B-4FDA-88D7-B7DB551EA274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D6984438-C7B6-469B-A0A3-F7C9F2CC6DBD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57EBFF5E-9DF7-4591-AC16-CB1D6AE0D25A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29E0EA42-935D-43B4-AB8D-FDC3007FD20C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EDD61E09-E863-45B9-9F49-02EA501C578E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52DB4680-C46B-45C0-9514-7B5E0B10E393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3AAA84B2-8B6A-4266-8305-9222B397D900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6288CF74-DD4A-450A-A6CE-FD0BAFADE3CC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7CC73489-9E12-4EC4-BFC7-9BB5C27C2E1F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2658D15-43FF-4F4D-AAE7-4B9122899193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AFA77309-00B7-459D-BA45-EE1AEAA3B0CD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30775FA4-041A-45A7-8F49-9CBD363A28BB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5508D4AD-2238-4B32-B766-397DD7A6E429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F4B50382-516D-4475-956A-F7F9FD3E08E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C399009F-0A9E-4E2F-B4EF-3ECF21378479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7CFBE686-CBC8-41CE-B11B-CF0C378E6EDE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D8450F92-73B1-46EB-A8BC-80B995ED31D0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E7EBDAD3-E952-4A8E-8DCF-BAD616AE8FD0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C135B39D-DCFF-48D1-B7C8-418310C34B9F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566893CC-18D8-4978-98A0-9F0F1A58F70F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A59803DA-84F5-4810-9D67-82851BBBF7B7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7A9BDBED-FA8E-4080-8786-5B97A485DDB6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9D3328E7-2083-4FC9-B32F-1FED3CDFFF3B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6" name="Rectángulo 135">
            <a:extLst>
              <a:ext uri="{FF2B5EF4-FFF2-40B4-BE49-F238E27FC236}">
                <a16:creationId xmlns:a16="http://schemas.microsoft.com/office/drawing/2014/main" id="{97D29CBA-4952-44B4-A695-45B4490EEB8D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8" name="Rectángulo 137">
            <a:extLst>
              <a:ext uri="{FF2B5EF4-FFF2-40B4-BE49-F238E27FC236}">
                <a16:creationId xmlns:a16="http://schemas.microsoft.com/office/drawing/2014/main" id="{65338F58-85B5-4095-931F-DE4D676A6192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62101AC6-3DF3-44E3-8F37-4D420EFB890E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D3E958D7-1972-40AD-A538-8302A14984AB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4" name="Rectángulo 143">
            <a:extLst>
              <a:ext uri="{FF2B5EF4-FFF2-40B4-BE49-F238E27FC236}">
                <a16:creationId xmlns:a16="http://schemas.microsoft.com/office/drawing/2014/main" id="{AAAD3289-DEFC-4EC6-BF0C-2B56CE1CD19B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6" name="Rectángulo 145">
            <a:extLst>
              <a:ext uri="{FF2B5EF4-FFF2-40B4-BE49-F238E27FC236}">
                <a16:creationId xmlns:a16="http://schemas.microsoft.com/office/drawing/2014/main" id="{7EA5B12A-0ADE-4B3A-A74C-D3487E40A7C4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8" name="Rectángulo 147">
            <a:extLst>
              <a:ext uri="{FF2B5EF4-FFF2-40B4-BE49-F238E27FC236}">
                <a16:creationId xmlns:a16="http://schemas.microsoft.com/office/drawing/2014/main" id="{423D27DE-07B7-4053-A551-3515F702FECE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5" name="Marcador de fecha 3">
            <a:extLst>
              <a:ext uri="{FF2B5EF4-FFF2-40B4-BE49-F238E27FC236}">
                <a16:creationId xmlns:a16="http://schemas.microsoft.com/office/drawing/2014/main" id="{DAAD24F3-0234-4B5A-84DA-945939E26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56" name="Marcador de pie de página 4">
            <a:extLst>
              <a:ext uri="{FF2B5EF4-FFF2-40B4-BE49-F238E27FC236}">
                <a16:creationId xmlns:a16="http://schemas.microsoft.com/office/drawing/2014/main" id="{664012DC-ACEF-433E-A505-4617F7A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57" name="Marcador de número de diapositiva 5">
            <a:extLst>
              <a:ext uri="{FF2B5EF4-FFF2-40B4-BE49-F238E27FC236}">
                <a16:creationId xmlns:a16="http://schemas.microsoft.com/office/drawing/2014/main" id="{58602E04-6AE9-4AB4-8C82-ADECCA2F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3270540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3 conteni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ángulo 61">
            <a:extLst>
              <a:ext uri="{FF2B5EF4-FFF2-40B4-BE49-F238E27FC236}">
                <a16:creationId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0" y="2682910"/>
            <a:ext cx="4050792" cy="417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4070604" y="2662273"/>
            <a:ext cx="4050792" cy="4172532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6DDDE35A-F618-42E2-AA04-F609770EFA37}"/>
              </a:ext>
            </a:extLst>
          </p:cNvPr>
          <p:cNvSpPr/>
          <p:nvPr userDrawn="1"/>
        </p:nvSpPr>
        <p:spPr>
          <a:xfrm>
            <a:off x="8141208" y="2662273"/>
            <a:ext cx="4050792" cy="4193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505" y="629616"/>
            <a:ext cx="8042991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7" name="Marcador de texto 2">
            <a:extLst>
              <a:ext uri="{FF2B5EF4-FFF2-40B4-BE49-F238E27FC236}">
                <a16:creationId xmlns:a16="http://schemas.microsoft.com/office/drawing/2014/main" id="{EF16DA6B-95E3-47E1-84FF-3BC278B4138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56168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8" name="Marcador de posición de imagen en línea 4">
            <a:extLst>
              <a:ext uri="{FF2B5EF4-FFF2-40B4-BE49-F238E27FC236}">
                <a16:creationId xmlns:a16="http://schemas.microsoft.com/office/drawing/2014/main" id="{CAAD9B35-EE81-48EC-8761-181F054A07C5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668302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69" name="Marcador de texto 2">
            <a:extLst>
              <a:ext uri="{FF2B5EF4-FFF2-40B4-BE49-F238E27FC236}">
                <a16:creationId xmlns:a16="http://schemas.microsoft.com/office/drawing/2014/main" id="{BDA65F58-E1F7-44CA-BD9C-34919803B82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969746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0" name="Marcador de posición de imagen en línea 4">
            <a:extLst>
              <a:ext uri="{FF2B5EF4-FFF2-40B4-BE49-F238E27FC236}">
                <a16:creationId xmlns:a16="http://schemas.microsoft.com/office/drawing/2014/main" id="{0FC3B20B-4758-4A42-8F93-33F464E4670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81880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72" name="Marcador de texto 2">
            <a:extLst>
              <a:ext uri="{FF2B5EF4-FFF2-40B4-BE49-F238E27FC236}">
                <a16:creationId xmlns:a16="http://schemas.microsoft.com/office/drawing/2014/main" id="{3235C0E0-A540-41F6-8358-8E19E9EFBA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050970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3" name="Marcador de posición de imagen en línea 4">
            <a:extLst>
              <a:ext uri="{FF2B5EF4-FFF2-40B4-BE49-F238E27FC236}">
                <a16:creationId xmlns:a16="http://schemas.microsoft.com/office/drawing/2014/main" id="{D16285A0-0824-4A0A-892F-2ABEEB9CAC28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9763104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74" name="Marcador de fecha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75" name="Marcador de pie de página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76" name="Marcador de número de diapositiva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61385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contenido e imagen gran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299" y="1619250"/>
            <a:ext cx="4813301" cy="1325563"/>
          </a:xfrm>
        </p:spPr>
        <p:txBody>
          <a:bodyPr lIns="0" rtlCol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30299" y="3233057"/>
            <a:ext cx="4203701" cy="296454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>
              <a:solidFill>
                <a:schemeClr val="accent4"/>
              </a:solidFill>
            </a:endParaRPr>
          </a:p>
        </p:txBody>
      </p:sp>
      <p:sp>
        <p:nvSpPr>
          <p:cNvPr id="26" name="Marcador de fecha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8" name="Marcador de pie de página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30" name="Marcador de número de diapositiva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367464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ació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 rtlCol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0" name="Marcador de posición de imagen 28">
            <a:extLst>
              <a:ext uri="{FF2B5EF4-FFF2-40B4-BE49-F238E27FC236}">
                <a16:creationId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MX" noProof="0"/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27093093-F077-4A1D-A6ED-946369A581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>
              <a:solidFill>
                <a:schemeClr val="accent4"/>
              </a:solidFill>
            </a:endParaRPr>
          </a:p>
        </p:txBody>
      </p:sp>
      <p:sp>
        <p:nvSpPr>
          <p:cNvPr id="26" name="Marcador de pie de página 4">
            <a:extLst>
              <a:ext uri="{FF2B5EF4-FFF2-40B4-BE49-F238E27FC236}">
                <a16:creationId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7" name="Marcador de número de diapositiva 5">
            <a:extLst>
              <a:ext uri="{FF2B5EF4-FFF2-40B4-BE49-F238E27FC236}">
                <a16:creationId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672610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contenido e imag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D6DBA18F-1861-4C2A-8FFE-4E883AEC0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825" y="0"/>
            <a:ext cx="6099175" cy="62515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1333500"/>
            <a:ext cx="4493260" cy="1946275"/>
          </a:xfrm>
        </p:spPr>
        <p:txBody>
          <a:bodyPr rtlCol="0" anchor="b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MX" noProof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886200"/>
            <a:ext cx="4493260" cy="2364740"/>
          </a:xfrm>
        </p:spPr>
        <p:txBody>
          <a:bodyPr numCol="2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093585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13887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24038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34189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44340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54491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64642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4793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03736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35025" y="848032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0" name="Marcador de pie de página 4">
            <a:extLst>
              <a:ext uri="{FF2B5EF4-FFF2-40B4-BE49-F238E27FC236}">
                <a16:creationId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2" name="Marcador de número de diapositiva 5">
            <a:extLst>
              <a:ext uri="{FF2B5EF4-FFF2-40B4-BE49-F238E27FC236}">
                <a16:creationId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623628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Íconos, contenido e imagen enmarcad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ángu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758342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700735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7" name="Marcador de posición de imagen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09042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786" y="1047146"/>
            <a:ext cx="4603750" cy="955826"/>
          </a:xfrm>
        </p:spPr>
        <p:txBody>
          <a:bodyPr lIns="0" rtlCol="0" anchor="t">
            <a:no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301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643128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643128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643128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643128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643128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643128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643128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6431280" y="4010202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643128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643128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643128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643128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700735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7583424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815949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8735568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9311640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988771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10463784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1103985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11615928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11615928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11615928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11615928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11615928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11615928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11615928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11615928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11615928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11615928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11615928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11615928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8159496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873556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9311640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9887712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10463784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11039856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" name="Marcador de posición de imagen en línea 4">
            <a:extLst>
              <a:ext uri="{FF2B5EF4-FFF2-40B4-BE49-F238E27FC236}">
                <a16:creationId xmlns:a16="http://schemas.microsoft.com/office/drawing/2014/main" id="{3F93CAB0-49C3-4A79-B42E-9E1448EB8C1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437001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48" name="Marcador de texto 2">
            <a:extLst>
              <a:ext uri="{FF2B5EF4-FFF2-40B4-BE49-F238E27FC236}">
                <a16:creationId xmlns:a16="http://schemas.microsoft.com/office/drawing/2014/main" id="{7F604C77-9D98-476E-94D5-E470DD4AF76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741177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0" name="Marcador de posición de imagen en línea 4">
            <a:extLst>
              <a:ext uri="{FF2B5EF4-FFF2-40B4-BE49-F238E27FC236}">
                <a16:creationId xmlns:a16="http://schemas.microsoft.com/office/drawing/2014/main" id="{9CF5CB34-93EF-4B2B-A1BE-32B6ED047CA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366877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52" name="Marcador de texto 2">
            <a:extLst>
              <a:ext uri="{FF2B5EF4-FFF2-40B4-BE49-F238E27FC236}">
                <a16:creationId xmlns:a16="http://schemas.microsoft.com/office/drawing/2014/main" id="{FC62B88D-998E-4BF7-848E-A2874E941CD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1301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posición de imagen en línea 4">
            <a:extLst>
              <a:ext uri="{FF2B5EF4-FFF2-40B4-BE49-F238E27FC236}">
                <a16:creationId xmlns:a16="http://schemas.microsoft.com/office/drawing/2014/main" id="{5323F037-C84F-497F-BB92-7183D356BA26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1437001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56" name="Marcador de texto 2">
            <a:extLst>
              <a:ext uri="{FF2B5EF4-FFF2-40B4-BE49-F238E27FC236}">
                <a16:creationId xmlns:a16="http://schemas.microsoft.com/office/drawing/2014/main" id="{FF3F35AF-A5CD-4066-97B9-902126AD393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41177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8" name="Marcador de posición de imagen en línea 4">
            <a:extLst>
              <a:ext uri="{FF2B5EF4-FFF2-40B4-BE49-F238E27FC236}">
                <a16:creationId xmlns:a16="http://schemas.microsoft.com/office/drawing/2014/main" id="{9A265732-BAC2-478A-92AE-23D502B7FF1A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4366877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62" name="Marcador de fecha 3">
            <a:extLst>
              <a:ext uri="{FF2B5EF4-FFF2-40B4-BE49-F238E27FC236}">
                <a16:creationId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4" name="Marcador de pie de página 4">
            <a:extLst>
              <a:ext uri="{FF2B5EF4-FFF2-40B4-BE49-F238E27FC236}">
                <a16:creationId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6" name="Marcador de número de diapositiva 5">
            <a:extLst>
              <a:ext uri="{FF2B5EF4-FFF2-40B4-BE49-F238E27FC236}">
                <a16:creationId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212096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352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98340" y="187071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</a:t>
            </a:r>
          </a:p>
        </p:txBody>
      </p:sp>
      <p:sp>
        <p:nvSpPr>
          <p:cNvPr id="49" name="Marcador de texto 48">
            <a:extLst>
              <a:ext uri="{FF2B5EF4-FFF2-40B4-BE49-F238E27FC236}">
                <a16:creationId xmlns:a16="http://schemas.microsoft.com/office/drawing/2014/main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‹n.º›</a:t>
            </a:r>
          </a:p>
        </p:txBody>
      </p:sp>
      <p:sp>
        <p:nvSpPr>
          <p:cNvPr id="50" name="Marcador de contenid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498340" y="3506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1" name="Marcador de texto 48">
            <a:extLst>
              <a:ext uri="{FF2B5EF4-FFF2-40B4-BE49-F238E27FC236}">
                <a16:creationId xmlns:a16="http://schemas.microsoft.com/office/drawing/2014/main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‹n.º›</a:t>
            </a:r>
          </a:p>
        </p:txBody>
      </p:sp>
      <p:sp>
        <p:nvSpPr>
          <p:cNvPr id="52" name="Marcador de contenido 2">
            <a:extLst>
              <a:ext uri="{FF2B5EF4-FFF2-40B4-BE49-F238E27FC236}">
                <a16:creationId xmlns:a16="http://schemas.microsoft.com/office/drawing/2014/main" id="{07D1309E-F6F7-4FFB-BFBE-F2B34D49D2B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98340" y="5157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3" name="Marcador de texto 48">
            <a:extLst>
              <a:ext uri="{FF2B5EF4-FFF2-40B4-BE49-F238E27FC236}">
                <a16:creationId xmlns:a16="http://schemas.microsoft.com/office/drawing/2014/main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‹n.º›</a:t>
            </a:r>
          </a:p>
        </p:txBody>
      </p:sp>
      <p:sp>
        <p:nvSpPr>
          <p:cNvPr id="57" name="Marcador de fech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8" name="Marcador de pie de pá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9" name="Marcador de número de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578231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2 imáge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200" y="1599882"/>
            <a:ext cx="3911600" cy="928688"/>
          </a:xfrm>
        </p:spPr>
        <p:txBody>
          <a:bodyPr lIns="0" rtlCol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Haga clic para editar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2200" y="2667000"/>
            <a:ext cx="3911600" cy="3438144"/>
          </a:xfrm>
        </p:spPr>
        <p:txBody>
          <a:bodyPr lIns="0" numCol="1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452801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e imagen enmarca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Marcador de posición de imagen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>
              <a:solidFill>
                <a:schemeClr val="accent4"/>
              </a:solidFill>
            </a:endParaRPr>
          </a:p>
        </p:txBody>
      </p:sp>
      <p:sp>
        <p:nvSpPr>
          <p:cNvPr id="112" name="Marcador de fecha 3">
            <a:extLst>
              <a:ext uri="{FF2B5EF4-FFF2-40B4-BE49-F238E27FC236}">
                <a16:creationId xmlns:a16="http://schemas.microsoft.com/office/drawing/2014/main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13" name="Marcador de pie de página 4">
            <a:extLst>
              <a:ext uri="{FF2B5EF4-FFF2-40B4-BE49-F238E27FC236}">
                <a16:creationId xmlns:a16="http://schemas.microsoft.com/office/drawing/2014/main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114" name="Marcador de número de diapositiva 5">
            <a:extLst>
              <a:ext uri="{FF2B5EF4-FFF2-40B4-BE49-F238E27FC236}">
                <a16:creationId xmlns:a16="http://schemas.microsoft.com/office/drawing/2014/main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729120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</a:t>
            </a:r>
          </a:p>
        </p:txBody>
      </p:sp>
      <p:sp>
        <p:nvSpPr>
          <p:cNvPr id="57" name="Marcador de fech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8" name="Marcador de pie de pá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9" name="Marcador de número de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820962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>
              <a:solidFill>
                <a:schemeClr val="accent4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rtlCol="0"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MX" noProof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69720" y="5405755"/>
            <a:ext cx="9052560" cy="47688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11" name="Marcador de posición de imagen 52">
            <a:extLst>
              <a:ext uri="{FF2B5EF4-FFF2-40B4-BE49-F238E27FC236}">
                <a16:creationId xmlns:a16="http://schemas.microsoft.com/office/drawing/2014/main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17" name="Marcador de posición de imagen 52">
            <a:extLst>
              <a:ext uri="{FF2B5EF4-FFF2-40B4-BE49-F238E27FC236}">
                <a16:creationId xmlns:a16="http://schemas.microsoft.com/office/drawing/2014/main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5" name="Marcador de posición de imagen 52">
            <a:extLst>
              <a:ext uri="{FF2B5EF4-FFF2-40B4-BE49-F238E27FC236}">
                <a16:creationId xmlns:a16="http://schemas.microsoft.com/office/drawing/2014/main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8705912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vari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76" name="Marcador de texto 2">
            <a:extLst>
              <a:ext uri="{FF2B5EF4-FFF2-40B4-BE49-F238E27FC236}">
                <a16:creationId xmlns:a16="http://schemas.microsoft.com/office/drawing/2014/main" id="{4BBE4B76-BA2D-4EA4-A178-30F57AC1DF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#</a:t>
            </a:r>
          </a:p>
        </p:txBody>
      </p:sp>
      <p:sp>
        <p:nvSpPr>
          <p:cNvPr id="78" name="Marcador de texto 4">
            <a:extLst>
              <a:ext uri="{FF2B5EF4-FFF2-40B4-BE49-F238E27FC236}">
                <a16:creationId xmlns:a16="http://schemas.microsoft.com/office/drawing/2014/main" id="{045FF175-F59F-4A69-B296-E046C77842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43984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#</a:t>
            </a:r>
          </a:p>
        </p:txBody>
      </p:sp>
      <p:sp>
        <p:nvSpPr>
          <p:cNvPr id="80" name="Marcador de texto 2">
            <a:extLst>
              <a:ext uri="{FF2B5EF4-FFF2-40B4-BE49-F238E27FC236}">
                <a16:creationId xmlns:a16="http://schemas.microsoft.com/office/drawing/2014/main" id="{FBAA7D2D-B5F0-416A-A89F-1DC3E6A877E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#</a:t>
            </a:r>
          </a:p>
        </p:txBody>
      </p:sp>
      <p:sp>
        <p:nvSpPr>
          <p:cNvPr id="82" name="Marcador de texto 2">
            <a:extLst>
              <a:ext uri="{FF2B5EF4-FFF2-40B4-BE49-F238E27FC236}">
                <a16:creationId xmlns:a16="http://schemas.microsoft.com/office/drawing/2014/main" id="{01187116-E25F-47A2-9BC5-532F3F42D3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43980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#</a:t>
            </a:r>
          </a:p>
        </p:txBody>
      </p:sp>
      <p:sp>
        <p:nvSpPr>
          <p:cNvPr id="84" name="Marcador de texto 2">
            <a:extLst>
              <a:ext uri="{FF2B5EF4-FFF2-40B4-BE49-F238E27FC236}">
                <a16:creationId xmlns:a16="http://schemas.microsoft.com/office/drawing/2014/main" id="{B69B6CD5-B022-423C-A017-AD2D8FFA066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Haga clic para editar</a:t>
            </a:r>
          </a:p>
        </p:txBody>
      </p:sp>
      <p:sp>
        <p:nvSpPr>
          <p:cNvPr id="86" name="Marcador de texto 2">
            <a:extLst>
              <a:ext uri="{FF2B5EF4-FFF2-40B4-BE49-F238E27FC236}">
                <a16:creationId xmlns:a16="http://schemas.microsoft.com/office/drawing/2014/main" id="{06A7180A-5FBF-4DE7-A668-E24E022DFA9E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Haz clic para editar</a:t>
            </a:r>
          </a:p>
        </p:txBody>
      </p:sp>
      <p:sp>
        <p:nvSpPr>
          <p:cNvPr id="87" name="Marcador de texto 2">
            <a:extLst>
              <a:ext uri="{FF2B5EF4-FFF2-40B4-BE49-F238E27FC236}">
                <a16:creationId xmlns:a16="http://schemas.microsoft.com/office/drawing/2014/main" id="{2EFABF40-7E40-4F8A-80D3-DB5903EEBDF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Haga clic para editar</a:t>
            </a:r>
          </a:p>
        </p:txBody>
      </p:sp>
      <p:sp>
        <p:nvSpPr>
          <p:cNvPr id="88" name="Marcador de texto 2">
            <a:extLst>
              <a:ext uri="{FF2B5EF4-FFF2-40B4-BE49-F238E27FC236}">
                <a16:creationId xmlns:a16="http://schemas.microsoft.com/office/drawing/2014/main" id="{FFD10C91-B253-496D-889A-D48B1A0AA55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562665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MX" noProof="0"/>
              <a:t>Haga clic para editar</a:t>
            </a:r>
          </a:p>
        </p:txBody>
      </p:sp>
      <p:sp>
        <p:nvSpPr>
          <p:cNvPr id="89" name="Título 1">
            <a:extLst>
              <a:ext uri="{FF2B5EF4-FFF2-40B4-BE49-F238E27FC236}">
                <a16:creationId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0476" y="629616"/>
            <a:ext cx="9371048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 </a:t>
            </a:r>
          </a:p>
        </p:txBody>
      </p:sp>
      <p:sp>
        <p:nvSpPr>
          <p:cNvPr id="93" name="Marcador de fecha 3">
            <a:extLst>
              <a:ext uri="{FF2B5EF4-FFF2-40B4-BE49-F238E27FC236}">
                <a16:creationId xmlns:a16="http://schemas.microsoft.com/office/drawing/2014/main" id="{3EDC5EF0-E937-47AD-8F93-11A7E0319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94" name="Marcador de pie de página 4">
            <a:extLst>
              <a:ext uri="{FF2B5EF4-FFF2-40B4-BE49-F238E27FC236}">
                <a16:creationId xmlns:a16="http://schemas.microsoft.com/office/drawing/2014/main" id="{4CB9AE8E-EB22-4097-951C-4A6E38B2D47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95" name="Marcador de número de diapositiva 5">
            <a:extLst>
              <a:ext uri="{FF2B5EF4-FFF2-40B4-BE49-F238E27FC236}">
                <a16:creationId xmlns:a16="http://schemas.microsoft.com/office/drawing/2014/main" id="{D89D10F4-442B-4B78-B541-92469482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drícula de tres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60B973DC-FC8B-48F4-9A50-A679872638A6}"/>
              </a:ext>
            </a:extLst>
          </p:cNvPr>
          <p:cNvSpPr/>
          <p:nvPr userDrawn="1"/>
        </p:nvSpPr>
        <p:spPr>
          <a:xfrm>
            <a:off x="0" y="0"/>
            <a:ext cx="1905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6651245-F8FA-4280-86E8-A02EA6F9D183}"/>
              </a:ext>
            </a:extLst>
          </p:cNvPr>
          <p:cNvSpPr/>
          <p:nvPr userDrawn="1"/>
        </p:nvSpPr>
        <p:spPr>
          <a:xfrm>
            <a:off x="1905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2243009-72E0-4065-A4ED-BF9024B3D4FB}"/>
              </a:ext>
            </a:extLst>
          </p:cNvPr>
          <p:cNvSpPr/>
          <p:nvPr userDrawn="1"/>
        </p:nvSpPr>
        <p:spPr>
          <a:xfrm>
            <a:off x="5334000" y="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445E1145-BC25-4AC5-8B8D-8AECD11F1713}"/>
              </a:ext>
            </a:extLst>
          </p:cNvPr>
          <p:cNvSpPr/>
          <p:nvPr userDrawn="1"/>
        </p:nvSpPr>
        <p:spPr>
          <a:xfrm>
            <a:off x="8763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79F851B1-E044-41C4-88D1-6BA4FBC83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EEE85C52-E5BA-4142-AE8D-7B357E4A47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0" name="Marcador de posición de imagen 49">
            <a:extLst>
              <a:ext uri="{FF2B5EF4-FFF2-40B4-BE49-F238E27FC236}">
                <a16:creationId xmlns:a16="http://schemas.microsoft.com/office/drawing/2014/main" id="{424B8959-FF9C-453C-8179-A0BF8D392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4" name="Título 1">
            <a:extLst>
              <a:ext uri="{FF2B5EF4-FFF2-40B4-BE49-F238E27FC236}">
                <a16:creationId xmlns:a16="http://schemas.microsoft.com/office/drawing/2014/main" id="{3F2D93AE-80E9-4043-9384-F0F06D65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476501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4718" y="4697806"/>
            <a:ext cx="2800350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5" name="Marcador de posición de contenido 2">
            <a:extLst>
              <a:ext uri="{FF2B5EF4-FFF2-40B4-BE49-F238E27FC236}">
                <a16:creationId xmlns:a16="http://schemas.microsoft.com/office/drawing/2014/main" id="{9D493CB6-06D1-4AD2-924D-64007FFFAC0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01931" y="4697805"/>
            <a:ext cx="2800351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6" name="Marcador de posición de contenido 2">
            <a:extLst>
              <a:ext uri="{FF2B5EF4-FFF2-40B4-BE49-F238E27FC236}">
                <a16:creationId xmlns:a16="http://schemas.microsoft.com/office/drawing/2014/main" id="{D5B991DB-A408-4F6D-A8D0-5167D1E3076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623718" y="1268809"/>
            <a:ext cx="2853532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60" name="Marcador de fecha 6">
            <a:extLst>
              <a:ext uri="{FF2B5EF4-FFF2-40B4-BE49-F238E27FC236}">
                <a16:creationId xmlns:a16="http://schemas.microsoft.com/office/drawing/2014/main" id="{CAE1BB52-31E7-4A74-9ED4-FDD9223763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1" name="Marcador de pie de página 4">
            <a:extLst>
              <a:ext uri="{FF2B5EF4-FFF2-40B4-BE49-F238E27FC236}">
                <a16:creationId xmlns:a16="http://schemas.microsoft.com/office/drawing/2014/main" id="{EAF5ABA9-E5E2-43E4-ACD5-994ABC08568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2" name="Marcador de número de diapositiva 5">
            <a:extLst>
              <a:ext uri="{FF2B5EF4-FFF2-40B4-BE49-F238E27FC236}">
                <a16:creationId xmlns:a16="http://schemas.microsoft.com/office/drawing/2014/main" id="{40AEA096-23EC-471A-85DB-52788D8475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217225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57600" y="329692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0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Haga clic para modificar el título del patrón</a:t>
            </a:r>
          </a:p>
        </p:txBody>
      </p:sp>
      <p:sp>
        <p:nvSpPr>
          <p:cNvPr id="50" name="Marcador de posición de contenid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657600" y="412623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MX" noProof="0"/>
              <a:t>Haz clic para modificar los estilos de texto del patrón</a:t>
            </a:r>
          </a:p>
        </p:txBody>
      </p:sp>
      <p:sp>
        <p:nvSpPr>
          <p:cNvPr id="5" name="Marcador de posición de imagen en línea 4">
            <a:extLst>
              <a:ext uri="{FF2B5EF4-FFF2-40B4-BE49-F238E27FC236}">
                <a16:creationId xmlns:a16="http://schemas.microsoft.com/office/drawing/2014/main" id="{B1173A38-564B-4926-9E0B-57DAB42A7194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743700" y="1899285"/>
            <a:ext cx="1127125" cy="112712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  <a:endParaRPr lang="es-MX" noProof="0"/>
          </a:p>
        </p:txBody>
      </p:sp>
      <p:sp>
        <p:nvSpPr>
          <p:cNvPr id="33" name="Marcador de fecha 3">
            <a:extLst>
              <a:ext uri="{FF2B5EF4-FFF2-40B4-BE49-F238E27FC236}">
                <a16:creationId xmlns:a16="http://schemas.microsoft.com/office/drawing/2014/main" id="{2A70D14D-B032-42AB-863B-09AB9DB8C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35" name="Marcador de pie de página 4">
            <a:extLst>
              <a:ext uri="{FF2B5EF4-FFF2-40B4-BE49-F238E27FC236}">
                <a16:creationId xmlns:a16="http://schemas.microsoft.com/office/drawing/2014/main" id="{06761B94-9FB3-4CC8-9201-29F60329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37" name="Marcador de número de diapositiva 5">
            <a:extLst>
              <a:ext uri="{FF2B5EF4-FFF2-40B4-BE49-F238E27FC236}">
                <a16:creationId xmlns:a16="http://schemas.microsoft.com/office/drawing/2014/main" id="{E3302F78-FDF8-4294-A286-EBE868040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7265751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5025" y="2074089"/>
            <a:ext cx="5522750" cy="1492476"/>
          </a:xfrm>
        </p:spPr>
        <p:txBody>
          <a:bodyPr lIns="0" bIns="0" rtlCol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noProof="0"/>
              <a:t>Haz clic para modificar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MX" noProof="0"/>
              <a:t>Haz clic para editar el estilo de subtítulo del patrón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5" name="Marcador de posición de imagen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54" name="Marcador de posición de imagen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  <a:endParaRPr lang="es-MX" noProof="0"/>
          </a:p>
        </p:txBody>
      </p:sp>
      <p:sp>
        <p:nvSpPr>
          <p:cNvPr id="23" name="Marcador de fecha 3">
            <a:extLst>
              <a:ext uri="{FF2B5EF4-FFF2-40B4-BE49-F238E27FC236}">
                <a16:creationId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4" name="Marcador de pie de página 4">
            <a:extLst>
              <a:ext uri="{FF2B5EF4-FFF2-40B4-BE49-F238E27FC236}">
                <a16:creationId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25" name="Marcador de número de diapositiva 5">
            <a:extLst>
              <a:ext uri="{FF2B5EF4-FFF2-40B4-BE49-F238E27FC236}">
                <a16:creationId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MX" noProof="0"/>
          </a:p>
        </p:txBody>
      </p:sp>
    </p:spTree>
    <p:extLst>
      <p:ext uri="{BB962C8B-B14F-4D97-AF65-F5344CB8AC3E}">
        <p14:creationId xmlns:p14="http://schemas.microsoft.com/office/powerpoint/2010/main" val="180743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es-MX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B5CEABB6-07DC-46E8-9B57-56EC44A396E5}" type="slidenum">
              <a:rPr lang="es-MX" noProof="0" smtClean="0"/>
              <a:pPr rtl="0"/>
              <a:t>‹Nº›</a:t>
            </a:fld>
            <a:endParaRPr lang="es-MX" noProof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2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674" r:id="rId20"/>
    <p:sldLayoutId id="2147483676" r:id="rId21"/>
    <p:sldLayoutId id="2147483682" r:id="rId22"/>
    <p:sldLayoutId id="2147483667" r:id="rId23"/>
    <p:sldLayoutId id="2147483656" r:id="rId24"/>
    <p:sldLayoutId id="2147483677" r:id="rId25"/>
    <p:sldLayoutId id="2147483680" r:id="rId26"/>
    <p:sldLayoutId id="2147483681" r:id="rId27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sumatealamorac.org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hyperlink" Target="https://www.instagram.com/sumatealamor.ac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www.facebook.com/ninos.leucemia" TargetMode="Externa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7867" y="1597417"/>
            <a:ext cx="6504317" cy="750734"/>
          </a:xfrm>
        </p:spPr>
        <p:txBody>
          <a:bodyPr rtlCol="0">
            <a:noAutofit/>
          </a:bodyPr>
          <a:lstStyle/>
          <a:p>
            <a:pPr algn="ctr" rtl="0"/>
            <a:r>
              <a:rPr lang="es-MX" dirty="0"/>
              <a:t>Informe Anual</a:t>
            </a:r>
            <a:br>
              <a:rPr lang="es-MX" sz="4800" dirty="0"/>
            </a:br>
            <a:r>
              <a:rPr lang="es-MX" dirty="0"/>
              <a:t>2025</a:t>
            </a:r>
            <a:endParaRPr lang="es-MX" sz="48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F1B3112-5C5C-A3F3-D243-5F864DC36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41" y="-427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0D05DA7-B7A1-F580-0775-93852644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685" y="3055754"/>
            <a:ext cx="5183948" cy="309464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AD35E5F-ACD3-AF40-4F94-6419A3DCD277}"/>
              </a:ext>
            </a:extLst>
          </p:cNvPr>
          <p:cNvSpPr/>
          <p:nvPr/>
        </p:nvSpPr>
        <p:spPr>
          <a:xfrm>
            <a:off x="3774558" y="0"/>
            <a:ext cx="16905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76877FC-CAD1-5801-CC97-AE1A6F215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6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EF837-9F62-DA5D-81A5-F5BF200F5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73E816E-DC2A-677A-C026-1FEEFB316CCE}"/>
              </a:ext>
            </a:extLst>
          </p:cNvPr>
          <p:cNvSpPr txBox="1">
            <a:spLocks/>
          </p:cNvSpPr>
          <p:nvPr/>
        </p:nvSpPr>
        <p:spPr>
          <a:xfrm>
            <a:off x="4640585" y="802819"/>
            <a:ext cx="2967224" cy="768541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Resultados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5B5384-0AEB-3C24-D7CD-1C2AADAC4620}"/>
              </a:ext>
            </a:extLst>
          </p:cNvPr>
          <p:cNvSpPr txBox="1"/>
          <p:nvPr/>
        </p:nvSpPr>
        <p:spPr>
          <a:xfrm>
            <a:off x="886327" y="1556020"/>
            <a:ext cx="503602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s-MX" dirty="0">
                <a:solidFill>
                  <a:schemeClr val="bg1"/>
                </a:solidFill>
              </a:rPr>
              <a:t>Súmate Al Amor A:C.</a:t>
            </a:r>
          </a:p>
          <a:p>
            <a:pPr rtl="0"/>
            <a:endParaRPr lang="es-MX" dirty="0">
              <a:solidFill>
                <a:schemeClr val="bg1"/>
              </a:solidFill>
            </a:endParaRP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Durante el 2025 la asociación apoyó a 38 niños con tratamiento contra el cáncer, estudios especializados, sumando un total de 635 beneficiarios a lo largo de los años.</a:t>
            </a: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Se brindo asistencia médica, psicológica y en necesidades básicas, mejorando la calidad de vida de los niños y sus familias.</a:t>
            </a: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Se realizaron campañas y proyectos continuos que impactaron positivamente en la vida de los menores. Se llevo a cabo con éxito, un trasplante de médula ósea en diciembre . También se concretaron convenio con escuelas, universidades y empresas, ampliando el alcance comunitario.</a:t>
            </a: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Los donativos fueron utilizados con transparencia y responsabilidad, priorizando medicamentos, quimioterapias, análisis clínicos y hospitalizaciones.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F033CA6-050A-93F9-18B5-E26C4DB5185C}"/>
              </a:ext>
            </a:extLst>
          </p:cNvPr>
          <p:cNvSpPr txBox="1"/>
          <p:nvPr/>
        </p:nvSpPr>
        <p:spPr>
          <a:xfrm>
            <a:off x="6273283" y="2110017"/>
            <a:ext cx="503602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s-MX" dirty="0">
                <a:solidFill>
                  <a:schemeClr val="bg1"/>
                </a:solidFill>
              </a:rPr>
              <a:t>Reto 2026</a:t>
            </a: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Gestionar los recursos necesarios para continuar con tratamientos médicos, estudios especializados para mejorar el diagnostico y pronostico de los pacientes, apoyo con equipo médico al Hospital materno Infantil de la ciudad de Saltillo y apoyo con trasplante de médula ósea, fundamentales para salvar vidas.</a:t>
            </a:r>
          </a:p>
          <a:p>
            <a:pPr algn="just" rtl="0"/>
            <a:r>
              <a:rPr lang="es-MX" dirty="0">
                <a:solidFill>
                  <a:schemeClr val="bg1"/>
                </a:solidFill>
              </a:rPr>
              <a:t>Agradecemos profundamente la confianza y el apoyo recibido, reafirmando nuestro compromiso de seguir trabajando por los niños con cáncer de Coahuila y sus familias.</a:t>
            </a:r>
          </a:p>
          <a:p>
            <a:pPr algn="just" rtl="0"/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ES" b="1" dirty="0">
                <a:solidFill>
                  <a:schemeClr val="bg1"/>
                </a:solidFill>
              </a:rPr>
              <a:t>Raúl Fernando Mendoza González </a:t>
            </a:r>
          </a:p>
          <a:p>
            <a:pPr algn="just"/>
            <a:r>
              <a:rPr lang="es-ES" b="1" dirty="0">
                <a:solidFill>
                  <a:schemeClr val="bg1"/>
                </a:solidFill>
              </a:rPr>
              <a:t>Presidente Súmate al Amor, A.C.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94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0CC0C2-918D-493B-88AC-1556A77DF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209" y="519888"/>
            <a:ext cx="8042991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4400" dirty="0"/>
              <a:t>S</a:t>
            </a:r>
            <a:r>
              <a:rPr lang="es-MX" sz="4400" dirty="0"/>
              <a:t>úmate Al Amor A.C.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8168D8B0-45A5-4F7D-9510-139B00A37B5F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-277479" y="3141662"/>
            <a:ext cx="4703968" cy="942703"/>
          </a:xfrm>
        </p:spPr>
        <p:txBody>
          <a:bodyPr rtlCol="0">
            <a:noAutofit/>
          </a:bodyPr>
          <a:lstStyle/>
          <a:p>
            <a:pPr rtl="0"/>
            <a:r>
              <a:rPr lang="es-MX" sz="2400" dirty="0"/>
              <a:t>MISIÓN</a:t>
            </a:r>
            <a:endParaRPr lang="es-MX" dirty="0"/>
          </a:p>
          <a:p>
            <a:pPr rtl="0"/>
            <a:r>
              <a:rPr lang="es-ES" dirty="0"/>
              <a:t>Nuestra misión es ayudar a niños y</a:t>
            </a:r>
          </a:p>
          <a:p>
            <a:pPr rtl="0"/>
            <a:r>
              <a:rPr lang="es-ES" dirty="0"/>
              <a:t>jóvenes de escasos recursos en la</a:t>
            </a:r>
          </a:p>
          <a:p>
            <a:pPr rtl="0"/>
            <a:r>
              <a:rPr lang="es-ES" dirty="0"/>
              <a:t>lucha contra el cáncer, proporcionando</a:t>
            </a:r>
          </a:p>
          <a:p>
            <a:pPr rtl="0"/>
            <a:r>
              <a:rPr lang="es-ES" dirty="0"/>
              <a:t>apoyo en asistencia médica, psicológica</a:t>
            </a:r>
          </a:p>
          <a:p>
            <a:pPr rtl="0"/>
            <a:r>
              <a:rPr lang="es-ES" dirty="0"/>
              <a:t>y requerimientos básicos de</a:t>
            </a:r>
          </a:p>
          <a:p>
            <a:pPr rtl="0"/>
            <a:r>
              <a:rPr lang="es-ES" dirty="0"/>
              <a:t>subsistencia, inspirando a enfrentar las</a:t>
            </a:r>
          </a:p>
          <a:p>
            <a:pPr rtl="0"/>
            <a:r>
              <a:rPr lang="es-ES" dirty="0"/>
              <a:t>adversidades con valentía.</a:t>
            </a:r>
          </a:p>
          <a:p>
            <a:pPr rtl="0"/>
            <a:endParaRPr lang="es-MX" dirty="0"/>
          </a:p>
          <a:p>
            <a:pPr rtl="0"/>
            <a:endParaRPr lang="es-MX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EABD66B-108F-4078-B750-915D7E688F6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21443" y="3196526"/>
            <a:ext cx="3603978" cy="942703"/>
          </a:xfrm>
        </p:spPr>
        <p:txBody>
          <a:bodyPr rtlCol="0">
            <a:noAutofit/>
          </a:bodyPr>
          <a:lstStyle/>
          <a:p>
            <a:pPr rtl="0"/>
            <a:r>
              <a:rPr lang="es-ES" sz="2400" dirty="0"/>
              <a:t>VISIÓN</a:t>
            </a:r>
          </a:p>
          <a:p>
            <a:pPr rtl="0"/>
            <a:r>
              <a:rPr lang="es-ES" dirty="0"/>
              <a:t>Mejorar la calidad de vida de niños y</a:t>
            </a:r>
          </a:p>
          <a:p>
            <a:pPr rtl="0"/>
            <a:r>
              <a:rPr lang="es-ES" dirty="0"/>
              <a:t>jóvenes con cáncer y sus familias a través</a:t>
            </a:r>
          </a:p>
          <a:p>
            <a:pPr rtl="0"/>
            <a:r>
              <a:rPr lang="es-ES" dirty="0"/>
              <a:t>de una atención integral desde el</a:t>
            </a:r>
          </a:p>
          <a:p>
            <a:pPr rtl="0"/>
            <a:r>
              <a:rPr lang="es-ES" dirty="0"/>
              <a:t>diagnóstico, liderando el esfuerzo de la</a:t>
            </a:r>
          </a:p>
          <a:p>
            <a:pPr rtl="0"/>
            <a:r>
              <a:rPr lang="es-ES" dirty="0"/>
              <a:t>sociedad para disminuir el impacto</a:t>
            </a:r>
          </a:p>
          <a:p>
            <a:pPr rtl="0"/>
            <a:r>
              <a:rPr lang="es-ES" dirty="0"/>
              <a:t>causado por esta enfermedad.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D4B12C8-7D13-4A97-984A-D62F49E4128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071131" y="3242246"/>
            <a:ext cx="2176974" cy="942703"/>
          </a:xfrm>
        </p:spPr>
        <p:txBody>
          <a:bodyPr rtlCol="0">
            <a:noAutofit/>
          </a:bodyPr>
          <a:lstStyle/>
          <a:p>
            <a:pPr rtl="0"/>
            <a:r>
              <a:rPr lang="es-MX" sz="2400" dirty="0"/>
              <a:t>VALORES</a:t>
            </a:r>
            <a:endParaRPr lang="es-MX" dirty="0"/>
          </a:p>
          <a:p>
            <a:pPr rtl="0"/>
            <a:r>
              <a:rPr lang="es-MX" dirty="0"/>
              <a:t>Solidaridad</a:t>
            </a:r>
          </a:p>
          <a:p>
            <a:pPr rtl="0"/>
            <a:r>
              <a:rPr lang="es-MX" dirty="0"/>
              <a:t>Responsabilidad</a:t>
            </a:r>
          </a:p>
          <a:p>
            <a:pPr rtl="0"/>
            <a:r>
              <a:rPr lang="es-MX" dirty="0"/>
              <a:t>Honestidad</a:t>
            </a:r>
          </a:p>
          <a:p>
            <a:pPr rtl="0"/>
            <a:r>
              <a:rPr lang="es-MX" dirty="0"/>
              <a:t>Respeto</a:t>
            </a:r>
          </a:p>
          <a:p>
            <a:pPr rtl="0"/>
            <a:r>
              <a:rPr lang="es-MX" dirty="0"/>
              <a:t>Amor</a:t>
            </a:r>
          </a:p>
          <a:p>
            <a:pPr rtl="0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0632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3290B9-28E1-7AE1-790C-46775AE3C0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110" r="38683"/>
          <a:stretch>
            <a:fillRect/>
          </a:stretch>
        </p:blipFill>
        <p:spPr>
          <a:xfrm>
            <a:off x="4480335" y="780496"/>
            <a:ext cx="3625702" cy="53379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2AECE4-166F-8BED-0A75-759AB155CD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81" r="3068" b="345"/>
          <a:stretch>
            <a:fillRect/>
          </a:stretch>
        </p:blipFill>
        <p:spPr>
          <a:xfrm>
            <a:off x="633603" y="780497"/>
            <a:ext cx="3625702" cy="53379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A01635-52DE-7459-4AE2-BBAE93E372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567"/>
          <a:stretch>
            <a:fillRect/>
          </a:stretch>
        </p:blipFill>
        <p:spPr>
          <a:xfrm>
            <a:off x="8318684" y="780496"/>
            <a:ext cx="3625702" cy="53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8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8C48D-8FE7-491A-A6C7-72647C2A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442" y="967601"/>
            <a:ext cx="5554828" cy="1021902"/>
          </a:xfrm>
        </p:spPr>
        <p:txBody>
          <a:bodyPr rtlCol="0">
            <a:normAutofit/>
          </a:bodyPr>
          <a:lstStyle/>
          <a:p>
            <a:pPr rtl="0"/>
            <a:r>
              <a:rPr lang="es-MX" sz="4400" dirty="0"/>
              <a:t>Principales Apoyos</a:t>
            </a:r>
          </a:p>
        </p:txBody>
      </p:sp>
      <p:pic>
        <p:nvPicPr>
          <p:cNvPr id="5" name="Imagen 4" descr="Medical first aid kit 35857990 PNG">
            <a:extLst>
              <a:ext uri="{FF2B5EF4-FFF2-40B4-BE49-F238E27FC236}">
                <a16:creationId xmlns:a16="http://schemas.microsoft.com/office/drawing/2014/main" id="{4B2B42F9-88E5-A583-1001-0711603E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83" y="2579329"/>
            <a:ext cx="2898176" cy="2250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6FE7DA-3D9A-D879-9838-63F3945C8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339" y="2583701"/>
            <a:ext cx="2026413" cy="2251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6FDE29-24E2-24F0-E902-121ED9657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008" y="2166963"/>
            <a:ext cx="3071025" cy="3071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14AA997-B72E-E10D-ECBE-3C09276F8735}"/>
              </a:ext>
            </a:extLst>
          </p:cNvPr>
          <p:cNvSpPr txBox="1"/>
          <p:nvPr/>
        </p:nvSpPr>
        <p:spPr>
          <a:xfrm>
            <a:off x="809078" y="5113916"/>
            <a:ext cx="28122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/>
              <a:t>Medicamento</a:t>
            </a:r>
          </a:p>
          <a:p>
            <a:pPr algn="ctr"/>
            <a:r>
              <a:rPr lang="es-ES" dirty="0"/>
              <a:t>Tratamientos, quimioterapias</a:t>
            </a:r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39C9FFE-3834-260B-1189-A84EB23D666F}"/>
              </a:ext>
            </a:extLst>
          </p:cNvPr>
          <p:cNvSpPr txBox="1"/>
          <p:nvPr/>
        </p:nvSpPr>
        <p:spPr>
          <a:xfrm>
            <a:off x="4633621" y="5113916"/>
            <a:ext cx="25555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/>
              <a:t>Albergue</a:t>
            </a:r>
          </a:p>
          <a:p>
            <a:pPr algn="ctr"/>
            <a:r>
              <a:rPr lang="es-ES" dirty="0"/>
              <a:t>Alojamiento con alimentos</a:t>
            </a:r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77BCC0-7F46-E9D2-7363-978AC214793D}"/>
              </a:ext>
            </a:extLst>
          </p:cNvPr>
          <p:cNvSpPr txBox="1"/>
          <p:nvPr/>
        </p:nvSpPr>
        <p:spPr>
          <a:xfrm>
            <a:off x="7439508" y="5113916"/>
            <a:ext cx="4454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Hospital</a:t>
            </a:r>
          </a:p>
          <a:p>
            <a:pPr algn="ctr"/>
            <a:r>
              <a:rPr lang="es-ES" dirty="0"/>
              <a:t>Gastos hospitalarios, análisis especializados, PET, aspirado, resonancia, honorarios médicos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848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07C42-2E7B-40D1-A2FD-075F7DB39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755" y="1175487"/>
            <a:ext cx="2381639" cy="73673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s-MX" sz="5400" dirty="0"/>
              <a:t>2025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00F8BCF-9EA2-5C7C-6291-5EF3D5E7709C}"/>
              </a:ext>
            </a:extLst>
          </p:cNvPr>
          <p:cNvSpPr txBox="1">
            <a:spLocks/>
          </p:cNvSpPr>
          <p:nvPr/>
        </p:nvSpPr>
        <p:spPr>
          <a:xfrm>
            <a:off x="7854752" y="2783463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800" dirty="0">
                <a:solidFill>
                  <a:schemeClr val="accent6">
                    <a:lumMod val="75000"/>
                  </a:schemeClr>
                </a:solidFill>
              </a:rPr>
              <a:t>1382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2123CA97-EB68-1C2C-EB46-BC99EA8F8CFB}"/>
              </a:ext>
            </a:extLst>
          </p:cNvPr>
          <p:cNvSpPr txBox="1">
            <a:spLocks/>
          </p:cNvSpPr>
          <p:nvPr/>
        </p:nvSpPr>
        <p:spPr>
          <a:xfrm>
            <a:off x="7500540" y="3469868"/>
            <a:ext cx="3344243" cy="4711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Tratamientos Quimioterapias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B073695-4DFC-B911-7F1C-9B6834E832E9}"/>
              </a:ext>
            </a:extLst>
          </p:cNvPr>
          <p:cNvSpPr txBox="1">
            <a:spLocks/>
          </p:cNvSpPr>
          <p:nvPr/>
        </p:nvSpPr>
        <p:spPr>
          <a:xfrm>
            <a:off x="7854754" y="4731617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s-MX" sz="4800" dirty="0">
                <a:solidFill>
                  <a:schemeClr val="accent6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6EE5C20-10E1-24E7-66EC-8AF8E357EF81}"/>
              </a:ext>
            </a:extLst>
          </p:cNvPr>
          <p:cNvSpPr txBox="1">
            <a:spLocks/>
          </p:cNvSpPr>
          <p:nvPr/>
        </p:nvSpPr>
        <p:spPr>
          <a:xfrm>
            <a:off x="7873040" y="5375104"/>
            <a:ext cx="2381639" cy="3327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Niños en tratamiento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A07E98-1095-57D4-3D91-45FFFD22CF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19" r="52"/>
          <a:stretch>
            <a:fillRect/>
          </a:stretch>
        </p:blipFill>
        <p:spPr>
          <a:xfrm>
            <a:off x="764249" y="914622"/>
            <a:ext cx="4684086" cy="56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9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FC7F-C922-440F-2278-EDBA783B8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954BE19-D885-5FCD-7C3A-B7260CDEF3B7}"/>
              </a:ext>
            </a:extLst>
          </p:cNvPr>
          <p:cNvSpPr txBox="1">
            <a:spLocks/>
          </p:cNvSpPr>
          <p:nvPr/>
        </p:nvSpPr>
        <p:spPr>
          <a:xfrm>
            <a:off x="1836507" y="1085852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CF098CB-784A-61DB-CAF5-B2834AA0C390}"/>
              </a:ext>
            </a:extLst>
          </p:cNvPr>
          <p:cNvSpPr txBox="1">
            <a:spLocks/>
          </p:cNvSpPr>
          <p:nvPr/>
        </p:nvSpPr>
        <p:spPr>
          <a:xfrm>
            <a:off x="1836509" y="3034006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800" dirty="0">
                <a:solidFill>
                  <a:schemeClr val="accent6">
                    <a:lumMod val="75000"/>
                  </a:schemeClr>
                </a:solidFill>
              </a:rPr>
              <a:t>+2.8 M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4D230A0-713F-DD63-4590-5A1C1344A450}"/>
              </a:ext>
            </a:extLst>
          </p:cNvPr>
          <p:cNvSpPr txBox="1">
            <a:spLocks/>
          </p:cNvSpPr>
          <p:nvPr/>
        </p:nvSpPr>
        <p:spPr>
          <a:xfrm>
            <a:off x="1754211" y="3659204"/>
            <a:ext cx="2698917" cy="41901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En medicamento 2025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AB1D2D2-3BB9-0821-DCE8-2AED22FF79A4}"/>
              </a:ext>
            </a:extLst>
          </p:cNvPr>
          <p:cNvSpPr txBox="1">
            <a:spLocks/>
          </p:cNvSpPr>
          <p:nvPr/>
        </p:nvSpPr>
        <p:spPr>
          <a:xfrm>
            <a:off x="1836509" y="1124343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>
                <a:solidFill>
                  <a:schemeClr val="accent6">
                    <a:lumMod val="75000"/>
                  </a:schemeClr>
                </a:solidFill>
              </a:rPr>
              <a:t>76</a:t>
            </a:r>
            <a:endParaRPr lang="es-MX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FB4463E-AB71-EE98-2828-0E1F958C0EF9}"/>
              </a:ext>
            </a:extLst>
          </p:cNvPr>
          <p:cNvSpPr txBox="1">
            <a:spLocks/>
          </p:cNvSpPr>
          <p:nvPr/>
        </p:nvSpPr>
        <p:spPr>
          <a:xfrm>
            <a:off x="1708491" y="1795261"/>
            <a:ext cx="2616621" cy="523011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Beneficiarios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575B9D9F-6330-2769-8837-B0331A8EB5D5}"/>
              </a:ext>
            </a:extLst>
          </p:cNvPr>
          <p:cNvSpPr txBox="1">
            <a:spLocks/>
          </p:cNvSpPr>
          <p:nvPr/>
        </p:nvSpPr>
        <p:spPr>
          <a:xfrm>
            <a:off x="1836509" y="4830532"/>
            <a:ext cx="2381639" cy="736730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400" dirty="0">
                <a:solidFill>
                  <a:schemeClr val="accent6">
                    <a:lumMod val="75000"/>
                  </a:schemeClr>
                </a:solidFill>
              </a:rPr>
              <a:t>+1 M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750E368E-9C07-F19A-8D5B-588F24C0DB20}"/>
              </a:ext>
            </a:extLst>
          </p:cNvPr>
          <p:cNvSpPr txBox="1">
            <a:spLocks/>
          </p:cNvSpPr>
          <p:nvPr/>
        </p:nvSpPr>
        <p:spPr>
          <a:xfrm>
            <a:off x="1873083" y="5446587"/>
            <a:ext cx="2488605" cy="419018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/>
              <a:t>En estudios 2025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3768D5-3ED4-087F-EC55-FE60ED9CF0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92" b="11333"/>
          <a:stretch>
            <a:fillRect/>
          </a:stretch>
        </p:blipFill>
        <p:spPr>
          <a:xfrm>
            <a:off x="6821424" y="274625"/>
            <a:ext cx="4864608" cy="573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0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47" y="1821587"/>
            <a:ext cx="4603750" cy="955826"/>
          </a:xfrm>
        </p:spPr>
        <p:txBody>
          <a:bodyPr rtlCol="0"/>
          <a:lstStyle/>
          <a:p>
            <a:pPr rtl="0"/>
            <a:r>
              <a:rPr lang="es-MX" dirty="0"/>
              <a:t>¡GRACIAS!</a:t>
            </a:r>
            <a:br>
              <a:rPr lang="es-MX" dirty="0"/>
            </a:br>
            <a:br>
              <a:rPr lang="es-MX" dirty="0"/>
            </a:br>
            <a:r>
              <a:rPr lang="es-MX" dirty="0"/>
              <a:t>A todos los voluntarios que apoyan esta noble causa.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2B0D9218-5475-780D-C92B-BA3FB6879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brightnessContrast bright="38000"/>
                    </a14:imgEffect>
                  </a14:imgLayer>
                </a14:imgProps>
              </a:ext>
            </a:extLst>
          </a:blip>
          <a:srcRect l="24040" t="38503" r="6544" b="17143"/>
          <a:stretch>
            <a:fillRect/>
          </a:stretch>
        </p:blipFill>
        <p:spPr>
          <a:xfrm>
            <a:off x="9322400" y="566216"/>
            <a:ext cx="2276136" cy="26025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CA72D68-2E68-5A06-52BA-1FBF84949C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58" b="4669"/>
          <a:stretch>
            <a:fillRect/>
          </a:stretch>
        </p:blipFill>
        <p:spPr>
          <a:xfrm>
            <a:off x="7007223" y="3074228"/>
            <a:ext cx="2449540" cy="32151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44AC06-29F7-20B1-7F7B-AEF8C94901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351" t="-3680" r="6861" b="3568"/>
          <a:stretch>
            <a:fillRect/>
          </a:stretch>
        </p:blipFill>
        <p:spPr>
          <a:xfrm>
            <a:off x="9395551" y="2937067"/>
            <a:ext cx="2208184" cy="33547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B95C060-EE6C-CCA9-227E-BA96EF427F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223" r="31601"/>
          <a:stretch>
            <a:fillRect/>
          </a:stretch>
        </p:blipFill>
        <p:spPr>
          <a:xfrm>
            <a:off x="6985761" y="568609"/>
            <a:ext cx="2409789" cy="250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MX" dirty="0"/>
              <a:t>Informe Financiero 2025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963094-B409-137C-F327-A3EC4E82D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874" y="442912"/>
            <a:ext cx="661035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62DA2-02E0-4172-94FD-1700F4DB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28" y="-10545"/>
            <a:ext cx="10931446" cy="1195851"/>
          </a:xfrm>
        </p:spPr>
        <p:txBody>
          <a:bodyPr rtlCol="0">
            <a:normAutofit/>
          </a:bodyPr>
          <a:lstStyle/>
          <a:p>
            <a:pPr algn="ctr" rtl="0"/>
            <a:r>
              <a:rPr lang="es-MX" dirty="0"/>
              <a:t>La lucha contra el cáncer es interminable, pero uniendo esfuerzos será menos difícil.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8DAD35-2288-68C9-7509-C5503BE28726}"/>
              </a:ext>
            </a:extLst>
          </p:cNvPr>
          <p:cNvSpPr txBox="1"/>
          <p:nvPr/>
        </p:nvSpPr>
        <p:spPr>
          <a:xfrm>
            <a:off x="1393441" y="5498841"/>
            <a:ext cx="3145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https://sumatealamorac.org</a:t>
            </a:r>
            <a:endParaRPr lang="es-MX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3716EDE-FAB9-3F2F-F8FB-F57E93E3245F}"/>
              </a:ext>
            </a:extLst>
          </p:cNvPr>
          <p:cNvSpPr txBox="1"/>
          <p:nvPr/>
        </p:nvSpPr>
        <p:spPr>
          <a:xfrm>
            <a:off x="1370327" y="5944825"/>
            <a:ext cx="4753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https://www.facebook.com/ninos.leucemia</a:t>
            </a:r>
            <a:endParaRPr lang="es-MX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94DBC2E-0A47-C320-6F2C-B66C51863EDD}"/>
              </a:ext>
            </a:extLst>
          </p:cNvPr>
          <p:cNvSpPr txBox="1"/>
          <p:nvPr/>
        </p:nvSpPr>
        <p:spPr>
          <a:xfrm>
            <a:off x="1373883" y="6388015"/>
            <a:ext cx="4946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https://www.instagram.com/sumatealamor.ac</a:t>
            </a:r>
            <a:endParaRPr lang="es-MX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57209F1-3E5C-638E-5657-FD987ECA0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773" y="5946248"/>
            <a:ext cx="369597" cy="36959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D78E925-DE1F-744E-AD50-9DF53C8104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09" y="5452512"/>
            <a:ext cx="369597" cy="36959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49BF87F9-E68A-890F-A04B-A2A4079D7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458" y="6398430"/>
            <a:ext cx="370768" cy="3693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5A525CD-81C2-AFEC-005B-B1BE375830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541" t="10199" r="14656" b="12089"/>
          <a:stretch>
            <a:fillRect/>
          </a:stretch>
        </p:blipFill>
        <p:spPr>
          <a:xfrm>
            <a:off x="2324051" y="1290764"/>
            <a:ext cx="7424928" cy="41407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B41A40-E8BE-6767-B627-B605127479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2403" y="4965058"/>
            <a:ext cx="3173571" cy="189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13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D31630-1B84-4A08-99C6-CB51F30BB3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C87C8F-F87B-4D7A-AA05-EBC7DA9C67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F3269CC-2AC8-48AE-8176-E481F45EB1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5823</TotalTime>
  <Words>434</Words>
  <Application>Microsoft Office PowerPoint</Application>
  <PresentationFormat>Panorámica</PresentationFormat>
  <Paragraphs>70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Tw Cen MT</vt:lpstr>
      <vt:lpstr>Tw Cen MT Condensed</vt:lpstr>
      <vt:lpstr>Wingdings 3</vt:lpstr>
      <vt:lpstr>Integral</vt:lpstr>
      <vt:lpstr>Informe Anual 2025</vt:lpstr>
      <vt:lpstr>Presentación de PowerPoint</vt:lpstr>
      <vt:lpstr>Súmate Al Amor A.C.</vt:lpstr>
      <vt:lpstr>Presentación de PowerPoint</vt:lpstr>
      <vt:lpstr>Principales Apoyos</vt:lpstr>
      <vt:lpstr>2025</vt:lpstr>
      <vt:lpstr>Presentación de PowerPoint</vt:lpstr>
      <vt:lpstr>¡GRACIAS!  A todos los voluntarios que apoyan esta noble causa.</vt:lpstr>
      <vt:lpstr>Informe Financiero 2025</vt:lpstr>
      <vt:lpstr>La lucha contra el cáncer es interminable, pero uniendo esfuerzos será menos difícil.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FLORES VARA</dc:creator>
  <cp:lastModifiedBy>DIANA FLORES VARA</cp:lastModifiedBy>
  <cp:revision>11</cp:revision>
  <dcterms:created xsi:type="dcterms:W3CDTF">2025-07-17T22:48:27Z</dcterms:created>
  <dcterms:modified xsi:type="dcterms:W3CDTF">2026-10-05T23:12:47Z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